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15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9.png"/><Relationship Id="rId10" Type="http://schemas.openxmlformats.org/officeDocument/2006/relationships/image" Target="../media/image19.png"/><Relationship Id="rId4" Type="http://schemas.openxmlformats.org/officeDocument/2006/relationships/image" Target="../media/image68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12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15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12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8.png"/><Relationship Id="rId5" Type="http://schemas.openxmlformats.org/officeDocument/2006/relationships/image" Target="../media/image71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15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image" Target="../media/image12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1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109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5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2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5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149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19.png"/><Relationship Id="rId4" Type="http://schemas.openxmlformats.org/officeDocument/2006/relationships/image" Target="../media/image39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47616" y="3815496"/>
            <a:ext cx="9432122" cy="2095449"/>
            <a:chOff x="2047616" y="3815496"/>
            <a:chExt cx="9432122" cy="2095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616" y="3815496"/>
              <a:ext cx="9432122" cy="20954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6951" y="2581405"/>
            <a:ext cx="5633247" cy="12119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7591" y="6739239"/>
            <a:ext cx="2706798" cy="8844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6677" y="8941868"/>
            <a:ext cx="2540758" cy="5031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8087" y="8941163"/>
            <a:ext cx="2288920" cy="4166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13049" y="8941163"/>
            <a:ext cx="2925282" cy="4451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94297" y="5558261"/>
            <a:ext cx="1429863" cy="1073271"/>
            <a:chOff x="14894297" y="5558261"/>
            <a:chExt cx="1429863" cy="10732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20000">
              <a:off x="14894297" y="5558261"/>
              <a:ext cx="1429863" cy="10732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38536"/>
            <a:ext cx="3162220" cy="1110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2216" y="3228858"/>
            <a:ext cx="11525982" cy="5384310"/>
            <a:chOff x="3352216" y="3228858"/>
            <a:chExt cx="11525982" cy="53843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211368" y="801324"/>
              <a:ext cx="23051965" cy="1076862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2216" y="3228858"/>
              <a:ext cx="11525982" cy="5384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9356" y="3511833"/>
            <a:ext cx="2266112" cy="4893697"/>
            <a:chOff x="12379356" y="3511833"/>
            <a:chExt cx="2266112" cy="48936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9356" y="3511833"/>
              <a:ext cx="2266112" cy="48936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38536"/>
            <a:ext cx="5697867" cy="1110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8705" y="3808063"/>
            <a:ext cx="5030464" cy="5030464"/>
            <a:chOff x="2058705" y="3808063"/>
            <a:chExt cx="5030464" cy="50304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16801" y="1478254"/>
              <a:ext cx="10060928" cy="1006092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8705" y="3808063"/>
              <a:ext cx="5030464" cy="50304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80952" y="3187254"/>
            <a:ext cx="6156190" cy="5181683"/>
            <a:chOff x="8880952" y="3187254"/>
            <a:chExt cx="6156190" cy="51816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4760" y="851075"/>
              <a:ext cx="12312381" cy="1036336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0952" y="3187254"/>
              <a:ext cx="6156190" cy="51816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31336" y="5013825"/>
            <a:ext cx="2654378" cy="498811"/>
            <a:chOff x="6631336" y="5013825"/>
            <a:chExt cx="2654378" cy="4988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1336" y="5013825"/>
              <a:ext cx="2654378" cy="498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29012"/>
            <a:ext cx="3645563" cy="1110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00130" y="3115849"/>
            <a:ext cx="9448588" cy="5427664"/>
            <a:chOff x="4400130" y="3115849"/>
            <a:chExt cx="9448588" cy="54276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3151" y="668769"/>
              <a:ext cx="18897175" cy="1085532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0130" y="3115849"/>
              <a:ext cx="9448588" cy="5427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38536"/>
            <a:ext cx="3683572" cy="1110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37485" y="3091591"/>
            <a:ext cx="7210745" cy="5602271"/>
            <a:chOff x="5537485" y="3091591"/>
            <a:chExt cx="7210745" cy="56022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9591" y="565790"/>
              <a:ext cx="14421490" cy="1120454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7485" y="3091591"/>
              <a:ext cx="7210745" cy="5602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38536"/>
            <a:ext cx="3181267" cy="1110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74473" y="3213267"/>
            <a:ext cx="9336769" cy="5479516"/>
            <a:chOff x="4474473" y="3213267"/>
            <a:chExt cx="9336769" cy="54795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1" y="742810"/>
              <a:ext cx="18673537" cy="1095903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4473" y="3213267"/>
              <a:ext cx="9336769" cy="5479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38536"/>
            <a:ext cx="3664524" cy="1110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84173" y="3643953"/>
            <a:ext cx="11126901" cy="3845735"/>
            <a:chOff x="3584173" y="3643953"/>
            <a:chExt cx="11126901" cy="3845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4173" y="3643953"/>
              <a:ext cx="11126901" cy="3845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44078"/>
            <a:ext cx="3368144" cy="993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37335" y="2944680"/>
            <a:ext cx="12411044" cy="6013846"/>
            <a:chOff x="2937335" y="2944680"/>
            <a:chExt cx="12411044" cy="60138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7335" y="2944680"/>
              <a:ext cx="12411044" cy="6013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49515" y="3002591"/>
            <a:ext cx="6675084" cy="58952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3402" y="7085744"/>
            <a:ext cx="6683917" cy="761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2361" y="3356551"/>
            <a:ext cx="6105452" cy="4125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2881" y="1466793"/>
            <a:ext cx="16778904" cy="1732226"/>
            <a:chOff x="752881" y="1466793"/>
            <a:chExt cx="16778904" cy="17322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881" y="1466793"/>
              <a:ext cx="16778904" cy="1732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4798" y="3202706"/>
            <a:ext cx="16815161" cy="92857"/>
            <a:chOff x="714798" y="3202706"/>
            <a:chExt cx="16815161" cy="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798" y="3202706"/>
              <a:ext cx="16815161" cy="9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44078"/>
            <a:ext cx="4436658" cy="11409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25913" y="4100815"/>
            <a:ext cx="13263956" cy="71429"/>
            <a:chOff x="2525913" y="4100815"/>
            <a:chExt cx="13263956" cy="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5913" y="4100815"/>
              <a:ext cx="13263956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60639" y="4110519"/>
            <a:ext cx="486608" cy="71429"/>
            <a:chOff x="2260639" y="4110519"/>
            <a:chExt cx="486608" cy="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260639" y="4110519"/>
              <a:ext cx="486608" cy="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73673" y="4103195"/>
            <a:ext cx="486608" cy="71429"/>
            <a:chOff x="6573673" y="4103195"/>
            <a:chExt cx="486608" cy="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573673" y="4103195"/>
              <a:ext cx="486608" cy="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13714" y="4109712"/>
            <a:ext cx="486608" cy="71429"/>
            <a:chOff x="11113714" y="4109712"/>
            <a:chExt cx="486608" cy="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113714" y="4109712"/>
              <a:ext cx="486608" cy="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74260" y="4103195"/>
            <a:ext cx="486608" cy="71429"/>
            <a:chOff x="15574260" y="4103195"/>
            <a:chExt cx="486608" cy="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574260" y="4103195"/>
              <a:ext cx="486608" cy="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6801" y="3312743"/>
            <a:ext cx="960577" cy="5534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17930" y="3312743"/>
            <a:ext cx="960577" cy="5534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3685" y="3312743"/>
            <a:ext cx="960577" cy="5534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33620" y="3312744"/>
            <a:ext cx="960577" cy="5534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25913" y="4315805"/>
            <a:ext cx="6171429" cy="1168680"/>
            <a:chOff x="2525913" y="4315805"/>
            <a:chExt cx="6171429" cy="11686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25913" y="4315805"/>
              <a:ext cx="6171429" cy="116868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69117" y="4693401"/>
            <a:ext cx="610730" cy="4148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25913" y="5484485"/>
            <a:ext cx="4255349" cy="1168680"/>
            <a:chOff x="2525913" y="5484485"/>
            <a:chExt cx="4255349" cy="116868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25913" y="5484485"/>
              <a:ext cx="4255349" cy="116868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32513" y="5865290"/>
            <a:ext cx="1444187" cy="41484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81263" y="5484485"/>
            <a:ext cx="2988323" cy="1168680"/>
            <a:chOff x="6781263" y="5484485"/>
            <a:chExt cx="2988323" cy="11686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1263" y="5484485"/>
              <a:ext cx="2988323" cy="116868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19283" y="5853576"/>
            <a:ext cx="1590272" cy="41484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789047" y="5484485"/>
            <a:ext cx="3493395" cy="1168680"/>
            <a:chOff x="9789047" y="5484485"/>
            <a:chExt cx="3493395" cy="11686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89047" y="5484485"/>
              <a:ext cx="3493395" cy="116868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80648" y="5853576"/>
            <a:ext cx="1334053" cy="41484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525913" y="6653166"/>
            <a:ext cx="3833921" cy="1168680"/>
            <a:chOff x="2525913" y="6653166"/>
            <a:chExt cx="3833921" cy="116868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5913" y="6653166"/>
              <a:ext cx="3833921" cy="116868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28119" y="7048973"/>
            <a:ext cx="1460130" cy="41484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359834" y="6653166"/>
            <a:ext cx="4391423" cy="1168680"/>
            <a:chOff x="6359834" y="6653166"/>
            <a:chExt cx="4391423" cy="116868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59834" y="6653166"/>
              <a:ext cx="4391423" cy="116868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939063" y="7048972"/>
            <a:ext cx="2299072" cy="41484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751257" y="6653166"/>
            <a:ext cx="3036761" cy="1168680"/>
            <a:chOff x="10751257" y="6653166"/>
            <a:chExt cx="3036761" cy="116868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51257" y="6653166"/>
              <a:ext cx="3036761" cy="1168680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44100" y="7019283"/>
            <a:ext cx="1889492" cy="41484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849875" y="7711247"/>
            <a:ext cx="3274856" cy="1168680"/>
            <a:chOff x="11849875" y="7711247"/>
            <a:chExt cx="3274856" cy="116868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49875" y="7711247"/>
              <a:ext cx="3274856" cy="116868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813685" y="8094463"/>
            <a:ext cx="2647463" cy="4148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44078"/>
            <a:ext cx="4436658" cy="11409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691" y="3604846"/>
            <a:ext cx="5067048" cy="1819731"/>
            <a:chOff x="3821691" y="3604846"/>
            <a:chExt cx="5067048" cy="18197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5560" y="2784415"/>
              <a:ext cx="10134096" cy="363946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1691" y="3604846"/>
              <a:ext cx="5067048" cy="1819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4286" y="3604846"/>
            <a:ext cx="5003164" cy="1819731"/>
            <a:chOff x="9514286" y="3604846"/>
            <a:chExt cx="5003164" cy="18197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0097" y="2784415"/>
              <a:ext cx="10006329" cy="36394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4286" y="3604846"/>
              <a:ext cx="5003164" cy="1819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6810" y="6205837"/>
            <a:ext cx="5067048" cy="1855980"/>
            <a:chOff x="1236810" y="6205837"/>
            <a:chExt cx="5067048" cy="18559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227978" y="5369063"/>
              <a:ext cx="10134096" cy="371195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6810" y="6205837"/>
              <a:ext cx="5067048" cy="18559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7766" y="6205837"/>
            <a:ext cx="5067048" cy="1829275"/>
            <a:chOff x="6627766" y="6205837"/>
            <a:chExt cx="5067048" cy="18292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1989" y="5381103"/>
              <a:ext cx="10134096" cy="365855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27766" y="6205837"/>
              <a:ext cx="5067048" cy="1829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97531" y="6205837"/>
            <a:ext cx="5017440" cy="1829275"/>
            <a:chOff x="11997531" y="6205837"/>
            <a:chExt cx="5017440" cy="18292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6557" y="5381103"/>
              <a:ext cx="10034881" cy="365855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97531" y="6205837"/>
              <a:ext cx="5017440" cy="182927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78549" y="3169373"/>
            <a:ext cx="920024" cy="4951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19715" y="3169372"/>
            <a:ext cx="920024" cy="4951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9734" y="5770363"/>
            <a:ext cx="894158" cy="5634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99068" y="5770363"/>
            <a:ext cx="920024" cy="49519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6001" y="5808458"/>
            <a:ext cx="920024" cy="4951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0343" y="3002591"/>
            <a:ext cx="5961989" cy="58952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3402" y="7085744"/>
            <a:ext cx="4010298" cy="761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0456" y="3356551"/>
            <a:ext cx="7639691" cy="41077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2881" y="1466793"/>
            <a:ext cx="16778904" cy="1732226"/>
            <a:chOff x="752881" y="1466793"/>
            <a:chExt cx="16778904" cy="17322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881" y="1466793"/>
              <a:ext cx="16778904" cy="1732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4798" y="3202706"/>
            <a:ext cx="16815161" cy="92857"/>
            <a:chOff x="714798" y="3202706"/>
            <a:chExt cx="16815161" cy="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798" y="3202706"/>
              <a:ext cx="16815161" cy="928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3469" y="1944078"/>
            <a:ext cx="2382086" cy="9994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614" y="5501908"/>
            <a:ext cx="2260308" cy="12818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212" y="6447869"/>
            <a:ext cx="1451606" cy="433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287" y="6919648"/>
            <a:ext cx="2177625" cy="4054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05782" y="5501916"/>
            <a:ext cx="2250784" cy="12818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71382" y="6447877"/>
            <a:ext cx="1645139" cy="4624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77458" y="6919658"/>
            <a:ext cx="2307606" cy="4054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6182" y="5501916"/>
            <a:ext cx="2241261" cy="12818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91782" y="6447877"/>
            <a:ext cx="1942339" cy="4624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97858" y="6919658"/>
            <a:ext cx="2447368" cy="4054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44221" y="5501916"/>
            <a:ext cx="2231737" cy="12818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09811" y="6447877"/>
            <a:ext cx="1462215" cy="4338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15887" y="6919658"/>
            <a:ext cx="2177625" cy="4054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58449" y="5501916"/>
            <a:ext cx="2269832" cy="128186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24096" y="6447877"/>
            <a:ext cx="1451606" cy="4338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30191" y="6919658"/>
            <a:ext cx="2643311" cy="4149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38449" y="5501916"/>
            <a:ext cx="2241261" cy="12818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04001" y="6447877"/>
            <a:ext cx="1462215" cy="43385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10096" y="6919658"/>
            <a:ext cx="2655644" cy="414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20863" y="3733916"/>
            <a:ext cx="1726316" cy="1726316"/>
            <a:chOff x="7120863" y="3733916"/>
            <a:chExt cx="1726316" cy="17263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20863" y="3733916"/>
              <a:ext cx="1726316" cy="17263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17448" y="3733916"/>
            <a:ext cx="1749586" cy="1746175"/>
            <a:chOff x="11917448" y="3733916"/>
            <a:chExt cx="1749586" cy="17461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17448" y="3733916"/>
              <a:ext cx="1749586" cy="1746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04183" y="3733916"/>
            <a:ext cx="1747658" cy="1747658"/>
            <a:chOff x="9504183" y="3733916"/>
            <a:chExt cx="1747658" cy="17476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04183" y="3733916"/>
              <a:ext cx="1747658" cy="17476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75697" y="3733916"/>
            <a:ext cx="1793088" cy="1796590"/>
            <a:chOff x="14275697" y="3733916"/>
            <a:chExt cx="1793088" cy="17965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75697" y="3733916"/>
              <a:ext cx="1793088" cy="17965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8156" y="3733916"/>
            <a:ext cx="1742835" cy="1742835"/>
            <a:chOff x="4668156" y="3733916"/>
            <a:chExt cx="1742835" cy="17428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68156" y="3733916"/>
              <a:ext cx="1742835" cy="17428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92988" y="3733916"/>
            <a:ext cx="1742835" cy="1742835"/>
            <a:chOff x="2192988" y="3733916"/>
            <a:chExt cx="1742835" cy="174283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92988" y="3733916"/>
              <a:ext cx="1742835" cy="17428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72476" y="3799192"/>
            <a:ext cx="1602906" cy="1602906"/>
            <a:chOff x="2272476" y="3799192"/>
            <a:chExt cx="1602906" cy="160290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72476" y="3799192"/>
              <a:ext cx="1602906" cy="1602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18744" y="3162487"/>
            <a:ext cx="761905" cy="761905"/>
            <a:chOff x="3018744" y="3162487"/>
            <a:chExt cx="761905" cy="76190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20000">
              <a:off x="3018744" y="3162487"/>
              <a:ext cx="761905" cy="761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3469" y="1944078"/>
            <a:ext cx="2884486" cy="9994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8864" y="5447009"/>
            <a:ext cx="8146032" cy="121855"/>
            <a:chOff x="2368864" y="5447009"/>
            <a:chExt cx="8146032" cy="1218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2368864" y="5447009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7619" y="5447009"/>
            <a:ext cx="11129784" cy="121855"/>
            <a:chOff x="6447619" y="5447009"/>
            <a:chExt cx="11129784" cy="12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7619" y="5447009"/>
              <a:ext cx="11129784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28994" y="5466057"/>
            <a:ext cx="8146032" cy="121855"/>
            <a:chOff x="8028994" y="5466057"/>
            <a:chExt cx="8146032" cy="1218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028994" y="5466057"/>
              <a:ext cx="8146032" cy="1218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85718" y="3546109"/>
            <a:ext cx="2711118" cy="10388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35172" y="4255572"/>
            <a:ext cx="2707987" cy="7157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97048" y="4238667"/>
            <a:ext cx="2975283" cy="7157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35172" y="8095344"/>
            <a:ext cx="2766025" cy="71574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61429" y="8095344"/>
            <a:ext cx="2654978" cy="7157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75580" y="2153840"/>
            <a:ext cx="1382172" cy="1382172"/>
            <a:chOff x="8575580" y="2153840"/>
            <a:chExt cx="1382172" cy="13821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75580" y="2153840"/>
              <a:ext cx="1382172" cy="1382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46636" y="2131972"/>
            <a:ext cx="1292574" cy="1292574"/>
            <a:chOff x="14246636" y="2131972"/>
            <a:chExt cx="1292574" cy="12925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46636" y="2131972"/>
              <a:ext cx="1292574" cy="12925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98596" y="5962698"/>
            <a:ext cx="1355189" cy="1355189"/>
            <a:chOff x="8798596" y="5962698"/>
            <a:chExt cx="1355189" cy="13551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98596" y="5962698"/>
              <a:ext cx="1355189" cy="13551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03774" y="6020872"/>
            <a:ext cx="1277967" cy="1277967"/>
            <a:chOff x="14403774" y="6020872"/>
            <a:chExt cx="1277967" cy="12779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3774" y="6020872"/>
              <a:ext cx="1277967" cy="127796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19051" y="3546109"/>
            <a:ext cx="2995099" cy="108645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85718" y="7345832"/>
            <a:ext cx="2301680" cy="104835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82004" y="7355356"/>
            <a:ext cx="2654242" cy="104263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6530" y="4939301"/>
            <a:ext cx="3417815" cy="10214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7591" y="6739239"/>
            <a:ext cx="2464826" cy="8844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6677" y="8941868"/>
            <a:ext cx="2540758" cy="5031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88087" y="8941163"/>
            <a:ext cx="2288920" cy="4166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13049" y="8941163"/>
            <a:ext cx="2925282" cy="445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94297" y="5558261"/>
            <a:ext cx="1429863" cy="1073271"/>
            <a:chOff x="14894297" y="5558261"/>
            <a:chExt cx="1429863" cy="10732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20000">
              <a:off x="14894297" y="5558261"/>
              <a:ext cx="1429863" cy="10732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6951" y="2581405"/>
            <a:ext cx="5633247" cy="12119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7616" y="3815496"/>
            <a:ext cx="9432122" cy="2095449"/>
            <a:chOff x="2047616" y="3815496"/>
            <a:chExt cx="9432122" cy="20954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7616" y="3815496"/>
              <a:ext cx="9432122" cy="20954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38582" y="6907325"/>
            <a:ext cx="2407804" cy="742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8794" y="1985089"/>
            <a:ext cx="11078302" cy="23299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24325" y="6800763"/>
            <a:ext cx="9170613" cy="13160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97523" y="6109885"/>
            <a:ext cx="1490668" cy="121855"/>
            <a:chOff x="8397523" y="6109885"/>
            <a:chExt cx="1490668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397523" y="6109885"/>
              <a:ext cx="1490668" cy="1218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80968" y="1754374"/>
            <a:ext cx="5510552" cy="2224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4650" y="1963124"/>
            <a:ext cx="1646915" cy="993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49226" y="4149496"/>
            <a:ext cx="1778775" cy="1778775"/>
            <a:chOff x="3849226" y="4149496"/>
            <a:chExt cx="1778775" cy="17787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9226" y="4149496"/>
              <a:ext cx="1778775" cy="17787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27623" y="3958058"/>
            <a:ext cx="1988646" cy="1988646"/>
            <a:chOff x="12627623" y="3958058"/>
            <a:chExt cx="1988646" cy="198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27623" y="3958058"/>
              <a:ext cx="1988646" cy="198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95238" y="4038884"/>
            <a:ext cx="2000000" cy="2000000"/>
            <a:chOff x="8495238" y="4038884"/>
            <a:chExt cx="2000000" cy="200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5238" y="4038884"/>
              <a:ext cx="2000000" cy="20000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01578" y="6492354"/>
            <a:ext cx="3205148" cy="6347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9999" y="6492351"/>
            <a:ext cx="2542681" cy="6347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56339" y="6492354"/>
            <a:ext cx="2961167" cy="644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2881" y="1466793"/>
            <a:ext cx="16778904" cy="1732226"/>
            <a:chOff x="752881" y="1466793"/>
            <a:chExt cx="16778904" cy="17322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881" y="1466793"/>
              <a:ext cx="16778904" cy="17322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75990" y="4442508"/>
            <a:ext cx="7333735" cy="1629270"/>
            <a:chOff x="5475990" y="4442508"/>
            <a:chExt cx="7333735" cy="16292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5990" y="4442508"/>
              <a:ext cx="7333735" cy="16292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3405" y="7620155"/>
            <a:ext cx="16778904" cy="1732226"/>
            <a:chOff x="753405" y="7620155"/>
            <a:chExt cx="16778904" cy="17322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405" y="7620155"/>
              <a:ext cx="16778904" cy="17322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4798" y="3202706"/>
            <a:ext cx="16815161" cy="92857"/>
            <a:chOff x="714798" y="3202706"/>
            <a:chExt cx="16815161" cy="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798" y="3202706"/>
              <a:ext cx="16815161" cy="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5755" y="7536208"/>
            <a:ext cx="16815161" cy="92857"/>
            <a:chOff x="755755" y="7536208"/>
            <a:chExt cx="16815161" cy="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755" y="7536208"/>
              <a:ext cx="16815161" cy="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99294" y="3624493"/>
            <a:ext cx="1288759" cy="1423126"/>
            <a:chOff x="13199294" y="3624493"/>
            <a:chExt cx="1288759" cy="14231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9294" y="3624493"/>
              <a:ext cx="1288759" cy="14231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316" y="1963126"/>
            <a:ext cx="3829306" cy="993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8953" y="3891662"/>
            <a:ext cx="7387808" cy="1590314"/>
            <a:chOff x="5448953" y="3891662"/>
            <a:chExt cx="7387808" cy="15903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8953" y="3891662"/>
              <a:ext cx="7387808" cy="15903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2776" y="6785928"/>
            <a:ext cx="12431109" cy="6447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35826" y="7350038"/>
            <a:ext cx="4232377" cy="311832"/>
            <a:chOff x="3435826" y="7350038"/>
            <a:chExt cx="4232377" cy="3118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5826" y="7350038"/>
              <a:ext cx="4232377" cy="3118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8476" y="3002591"/>
            <a:ext cx="6516599" cy="58952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93402" y="7085744"/>
            <a:ext cx="6193422" cy="761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9504" y="3356551"/>
            <a:ext cx="8924242" cy="4125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2881" y="1466793"/>
            <a:ext cx="16778904" cy="1732226"/>
            <a:chOff x="752881" y="1466793"/>
            <a:chExt cx="16778904" cy="17322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881" y="1466793"/>
              <a:ext cx="16778904" cy="1732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4798" y="3202706"/>
            <a:ext cx="16815161" cy="92857"/>
            <a:chOff x="714798" y="3202706"/>
            <a:chExt cx="16815161" cy="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798" y="3202706"/>
              <a:ext cx="16815161" cy="928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8459" y="1963126"/>
            <a:ext cx="1784906" cy="9462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64516" y="8652864"/>
            <a:ext cx="10556682" cy="240809"/>
            <a:chOff x="3864516" y="7450793"/>
            <a:chExt cx="10556682" cy="2408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4516" y="7450793"/>
              <a:ext cx="10556682" cy="240809"/>
            </a:xfrm>
            <a:prstGeom prst="rect">
              <a:avLst/>
            </a:prstGeom>
          </p:spPr>
        </p:pic>
      </p:grpSp>
      <p:pic>
        <p:nvPicPr>
          <p:cNvPr id="2" name="공통PJT_서울_5반_A506_인수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13439" y="2546045"/>
            <a:ext cx="10258835" cy="5770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15795" y="878281"/>
            <a:ext cx="1699177" cy="378067"/>
            <a:chOff x="15515795" y="878281"/>
            <a:chExt cx="1699177" cy="378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5795" y="878281"/>
              <a:ext cx="1699177" cy="37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93" y="1938536"/>
            <a:ext cx="3162210" cy="1110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3676" y="2046495"/>
            <a:ext cx="317444" cy="253773"/>
            <a:chOff x="1473676" y="2046495"/>
            <a:chExt cx="317444" cy="2537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676" y="2046495"/>
              <a:ext cx="317444" cy="2537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2216" y="3228858"/>
            <a:ext cx="11525982" cy="5384310"/>
            <a:chOff x="3352216" y="3228858"/>
            <a:chExt cx="11525982" cy="53843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211368" y="801324"/>
              <a:ext cx="23051965" cy="1076862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2216" y="3228858"/>
              <a:ext cx="11525982" cy="53843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4</cp:revision>
  <dcterms:created xsi:type="dcterms:W3CDTF">2023-02-17T09:47:25Z</dcterms:created>
  <dcterms:modified xsi:type="dcterms:W3CDTF">2023-02-17T06:36:55Z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